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6858000" cy="9906000" type="A4"/>
  <p:notesSz cx="6669088" cy="9775825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36" d="100"/>
          <a:sy n="36" d="100"/>
        </p:scale>
        <p:origin x="1896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20/09/2023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45633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20/09/2023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026871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20/09/2023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894442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20/09/2023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77121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20/09/2023</a:t>
            </a:fld>
            <a:endParaRPr lang="cy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75505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20/09/2023</a:t>
            </a:fld>
            <a:endParaRPr lang="cy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724958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20/09/2023</a:t>
            </a:fld>
            <a:endParaRPr lang="cy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92431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20/09/2023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903052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20/09/2023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714755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20/09/2023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640792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20/09/2023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45059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51D2D-D79B-4AD5-A5CB-A10D9D18348E}" type="datetimeFigureOut">
              <a:rPr lang="cy-GB" smtClean="0"/>
              <a:t>20/09/2023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9917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12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58150" y="73140"/>
            <a:ext cx="47417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 err="1">
                <a:ln w="12700">
                  <a:solidFill>
                    <a:schemeClr val="tx2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Apiau</a:t>
            </a:r>
            <a:r>
              <a:rPr lang="en-US" sz="2400" b="1" dirty="0">
                <a:ln w="12700">
                  <a:solidFill>
                    <a:schemeClr val="tx2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Cymraeg </a:t>
            </a:r>
          </a:p>
          <a:p>
            <a:pPr algn="ctr"/>
            <a:r>
              <a:rPr lang="en-US" sz="2400" b="1" dirty="0" err="1">
                <a:ln w="12700">
                  <a:solidFill>
                    <a:schemeClr val="tx2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Cyfnod</a:t>
            </a:r>
            <a:r>
              <a:rPr lang="en-US" sz="2400" b="1" dirty="0">
                <a:ln w="12700">
                  <a:solidFill>
                    <a:schemeClr val="tx2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Sylfaen / Foundation Phase</a:t>
            </a:r>
          </a:p>
          <a:p>
            <a:pPr algn="ctr"/>
            <a:r>
              <a:rPr lang="en-US" sz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All available on Apple and on Android.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462717"/>
              </p:ext>
            </p:extLst>
          </p:nvPr>
        </p:nvGraphicFramePr>
        <p:xfrm>
          <a:off x="458950" y="1167541"/>
          <a:ext cx="5814392" cy="850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94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endParaRPr lang="en-GB"/>
                    </a:p>
                    <a:p>
                      <a:endParaRPr lang="cy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Cyfri</a:t>
                      </a:r>
                      <a:r>
                        <a:rPr lang="cy-GB" sz="14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gyda Cyw </a:t>
                      </a:r>
                    </a:p>
                    <a:p>
                      <a:r>
                        <a:rPr lang="en-GB" sz="1200" b="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Learn numbers 1 – 10. Practise writing the numerals.</a:t>
                      </a:r>
                      <a:endParaRPr lang="cy-GB" sz="11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endParaRPr lang="en-GB"/>
                    </a:p>
                    <a:p>
                      <a:endParaRPr lang="cy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Cyw a’r Wyddor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Learn the alphabet. Practise writing the letters.</a:t>
                      </a:r>
                      <a:endParaRPr kumimoji="0" lang="cy-GB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cy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Cyw Tiwb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Allows</a:t>
                      </a:r>
                      <a:r>
                        <a:rPr lang="cy-GB" sz="12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you to watch the Welsh-medium children’s programmes that are shown on S4C. Watch live or click on a particular programme.</a:t>
                      </a:r>
                      <a:endParaRPr lang="cy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endParaRPr lang="en-GB"/>
                    </a:p>
                    <a:p>
                      <a:endParaRPr lang="cy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Alun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yr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Arth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–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Fferm</a:t>
                      </a:r>
                      <a:endParaRPr kumimoji="0" lang="cy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Click on an area of the farmyard for activities such as dressing a bear, guessing the animal, paying for items in the farm shop, etc.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Tric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Chlic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(Cam 1)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Learn the letter sounds, how to write them and then play games to reinforce letter sounds and word recognition. 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endParaRPr lang="en-GB"/>
                    </a:p>
                    <a:p>
                      <a:endParaRPr lang="cy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Tric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Chlic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2 (Cam 2 &amp; 3)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Play games to reinforce letter sounds and word recognition.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Llyfrau Bach Magi Ann; Llyfrau Hwyl Magi Ann 1 – 5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Simple stories with sound and English translations. Six apps each containing several stories. </a:t>
                      </a:r>
                      <a:endParaRPr lang="cy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Symud Selog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Learn the names of words connected with the garden, the woods and the beach. Learn the</a:t>
                      </a:r>
                      <a:r>
                        <a:rPr lang="cy-GB" sz="12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words to Welsh yard games.</a:t>
                      </a:r>
                      <a:endParaRPr lang="cy-GB" sz="11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Dewin a Doti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Set of 4 stories about Dewin and Doti. Click on the speech bubble to hear the pages being read.</a:t>
                      </a:r>
                      <a:endParaRPr kumimoji="0" lang="cy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Bys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a Bawd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Recordings of Welsh nursery rhymes being sung simply with the words on the screen. It shows English translations too.</a:t>
                      </a:r>
                      <a:endParaRPr kumimoji="0" lang="cy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cy-GB" dirty="0"/>
                    </a:p>
                    <a:p>
                      <a:endParaRPr lang="cy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Hoff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Ganeuon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Selog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Recordings of Welsh nursery rhymes being sung simply with the words on the screen. It shows English translations too</a:t>
                      </a:r>
                      <a:endParaRPr kumimoji="0" lang="cy-GB" sz="13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93719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cy-GB" dirty="0"/>
                    </a:p>
                    <a:p>
                      <a:endParaRPr lang="cy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Canu Selog 2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Traditional songs, including one with the Welsh alphabet, days of the week and months of the year.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1944425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5" y="1200736"/>
            <a:ext cx="640080" cy="6400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5" y="1910102"/>
            <a:ext cx="642037" cy="64203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28" y="3345519"/>
            <a:ext cx="628650" cy="6286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18355" t="4110" r="15572" b="22114"/>
          <a:stretch/>
        </p:blipFill>
        <p:spPr>
          <a:xfrm>
            <a:off x="631819" y="2652141"/>
            <a:ext cx="661572" cy="6141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388" y="6176465"/>
            <a:ext cx="615749" cy="63403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5" y="4075345"/>
            <a:ext cx="631020" cy="6310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4905" y="4762707"/>
            <a:ext cx="646232" cy="65232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58" y="5480240"/>
            <a:ext cx="631020" cy="63102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2136" y="6888317"/>
            <a:ext cx="615487" cy="6509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9358" y="7576669"/>
            <a:ext cx="652329" cy="634039"/>
          </a:xfrm>
          <a:prstGeom prst="rect">
            <a:avLst/>
          </a:prstGeom>
        </p:spPr>
      </p:pic>
      <p:pic>
        <p:nvPicPr>
          <p:cNvPr id="35" name="Picture 34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69" y="8311259"/>
            <a:ext cx="653709" cy="63881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4730" y="9018598"/>
            <a:ext cx="615749" cy="627942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02FB68A0-86A9-4ED5-BE78-1F98DA8207BE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10" y="133370"/>
            <a:ext cx="1831036" cy="362422"/>
          </a:xfrm>
          <a:prstGeom prst="rect">
            <a:avLst/>
          </a:prstGeom>
        </p:spPr>
      </p:pic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25EF14F6-B2A7-44FE-996F-30600C57FA4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838" y="90546"/>
            <a:ext cx="1860023" cy="44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1035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60A4B65E4BA334A8F94D05C52591C8C" ma:contentTypeVersion="13" ma:contentTypeDescription="Create a new document." ma:contentTypeScope="" ma:versionID="5406649619f08b1c5afd034ed6e6820e">
  <xsd:schema xmlns:xsd="http://www.w3.org/2001/XMLSchema" xmlns:xs="http://www.w3.org/2001/XMLSchema" xmlns:p="http://schemas.microsoft.com/office/2006/metadata/properties" xmlns:ns2="0110fff5-c05e-4bd1-a64c-282decfc33f2" xmlns:ns3="af5ac49f-baf7-4429-ad04-ccaa54745ab3" targetNamespace="http://schemas.microsoft.com/office/2006/metadata/properties" ma:root="true" ma:fieldsID="24a252ddd4c8d271f7416ce11d78b4e6" ns2:_="" ns3:_="">
    <xsd:import namespace="0110fff5-c05e-4bd1-a64c-282decfc33f2"/>
    <xsd:import namespace="af5ac49f-baf7-4429-ad04-ccaa54745ab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10fff5-c05e-4bd1-a64c-282decfc33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5ac49f-baf7-4429-ad04-ccaa54745ab3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2756429-A0E7-4903-BB17-72C1BFB45DA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2FBB819-2592-425A-B27C-6FC765F9E89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E22E734-BC3E-4567-8A49-7E98260E8A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10fff5-c05e-4bd1-a64c-282decfc33f2"/>
    <ds:schemaRef ds:uri="af5ac49f-baf7-4429-ad04-ccaa54745a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1440</TotalTime>
  <Words>297</Words>
  <Application>Microsoft Office PowerPoint</Application>
  <PresentationFormat>A4 Paper (210x297 mm)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Powys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Bethan Barlow</dc:creator>
  <cp:lastModifiedBy>Darran Green</cp:lastModifiedBy>
  <cp:revision>175</cp:revision>
  <cp:lastPrinted>2017-07-17T14:03:43Z</cp:lastPrinted>
  <dcterms:created xsi:type="dcterms:W3CDTF">2017-07-07T13:56:09Z</dcterms:created>
  <dcterms:modified xsi:type="dcterms:W3CDTF">2023-09-20T19:54:34Z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0x010100260A4B65E4BA334A8F94D05C52591C8C</vt:lpwstr>
  </property>
</Properties>
</file>